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82;&#1072;\Downloads\&#1050;&#1088;&#1091;&#1075;&#1086;&#1074;&#1086;&#1088;&#1086;&#1090;%20&#1074;&#1086;&#1076;&#1099;%20&#1074;%20&#1087;&#1088;&#1080;&#1088;&#1086;&#1076;&#1077;.%20&#1055;&#1088;&#1086;&#1089;&#1090;&#1086;%20%20&#1076;&#1083;&#1103;%20&#1076;&#1077;&#1090;&#1077;&#1081;.%20&#1055;&#1088;&#1077;&#1079;&#1077;&#1085;&#1090;&#1072;&#1094;&#1080;&#1103;%20&#1076;&#1083;&#1103;%20&#1076;&#1077;&#1090;&#1077;&#1081;.%20&#1054;&#1073;&#1091;&#1095;&#1072;&#1102;&#1097;&#1080;&#1077;%20&#1087;&#1088;&#1077;&#1079;&#1077;&#1085;&#1090;&#1072;&#1094;&#1080;&#1080;%20(1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82;&#1072;\Videos\&#1057;&#1077;&#1074;&#1077;&#1088;&#1085;&#1086;&#1077;%20&#1089;&#1080;&#1103;&#1085;&#1080;&#1077;%20&#1074;%20&#1052;&#1091;&#1088;&#1084;&#1072;&#1085;&#1089;&#1082;&#1077;%20720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82;&#1072;\Downloads\68771141_262401220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409988"/>
            <a:ext cx="4844922" cy="3187364"/>
          </a:xfrm>
        </p:spPr>
        <p:txBody>
          <a:bodyPr>
            <a:normAutofit/>
          </a:bodyPr>
          <a:lstStyle/>
          <a:p>
            <a:r>
              <a:rPr lang="ru-RU" dirty="0"/>
              <a:t>Иванова Елена Александровна</a:t>
            </a:r>
          </a:p>
          <a:p>
            <a:r>
              <a:rPr lang="ru-RU" dirty="0"/>
              <a:t>Воспитатель МБДОУ </a:t>
            </a:r>
          </a:p>
          <a:p>
            <a:r>
              <a:rPr lang="ru-RU" dirty="0"/>
              <a:t>детского сада № 527</a:t>
            </a:r>
          </a:p>
          <a:p>
            <a:r>
              <a:rPr lang="ru-RU" dirty="0"/>
              <a:t>города Екатеринбурга</a:t>
            </a:r>
          </a:p>
          <a:p>
            <a:endParaRPr lang="ru-RU" dirty="0"/>
          </a:p>
          <a:p>
            <a:r>
              <a:rPr lang="ru-RU" dirty="0"/>
              <a:t>2021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175351" cy="2808312"/>
          </a:xfrm>
        </p:spPr>
        <p:txBody>
          <a:bodyPr/>
          <a:lstStyle/>
          <a:p>
            <a:pPr>
              <a:buNone/>
            </a:pPr>
            <a:r>
              <a:rPr lang="ru-RU" dirty="0"/>
              <a:t>  ИКТ как форма работы с родителями</a:t>
            </a:r>
          </a:p>
        </p:txBody>
      </p:sp>
      <p:pic>
        <p:nvPicPr>
          <p:cNvPr id="4" name="Picture 2" descr="http://900igr.net/up/datas/226393/002.jpg"/>
          <p:cNvPicPr>
            <a:picLocks noChangeAspect="1" noChangeArrowheads="1"/>
          </p:cNvPicPr>
          <p:nvPr/>
        </p:nvPicPr>
        <p:blipFill>
          <a:blip r:embed="rId2" cstate="print"/>
          <a:srcRect l="53023" t="36037" r="6815" b="10414"/>
          <a:stretch>
            <a:fillRect/>
          </a:stretch>
        </p:blipFill>
        <p:spPr bwMode="auto">
          <a:xfrm>
            <a:off x="899592" y="3429000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865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/>
              <a:t>Традиционные формы, работы с родителями при всех их положительных характеристиках, имеют объективные трудности </a:t>
            </a:r>
            <a:r>
              <a:rPr lang="ru-RU" sz="2800" b="1" u="sng" dirty="0"/>
              <a:t>это</a:t>
            </a:r>
            <a:r>
              <a:rPr lang="ru-RU" sz="2800" b="1" dirty="0"/>
              <a:t>:</a:t>
            </a:r>
          </a:p>
          <a:p>
            <a:r>
              <a:rPr lang="ru-RU" sz="2800" dirty="0"/>
              <a:t>- ограниченное количество времени у </a:t>
            </a:r>
            <a:r>
              <a:rPr lang="ru-RU" sz="2800" b="1" dirty="0"/>
              <a:t>родителей</a:t>
            </a:r>
            <a:r>
              <a:rPr lang="ru-RU" sz="2800" dirty="0"/>
              <a:t>, как для посещения </a:t>
            </a:r>
            <a:r>
              <a:rPr lang="ru-RU" sz="2800" b="1" dirty="0"/>
              <a:t>родительских собраний</a:t>
            </a:r>
            <a:r>
              <a:rPr lang="ru-RU" sz="2800" dirty="0"/>
              <a:t>, так и посещения консультаций в детском саду;</a:t>
            </a:r>
          </a:p>
          <a:p>
            <a:r>
              <a:rPr lang="ru-RU" sz="2800" dirty="0"/>
              <a:t>- отсутствие возможностей для своевременного предоставления необходимой информации </a:t>
            </a:r>
            <a:r>
              <a:rPr lang="ru-RU" sz="2800" b="1" dirty="0"/>
              <a:t>родителям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19" cy="1505104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Общение с родителями</a:t>
            </a:r>
            <a:br>
              <a:rPr lang="ru-RU" dirty="0"/>
            </a:br>
            <a:r>
              <a:rPr lang="ru-RU" dirty="0"/>
              <a:t>на расстоянии:</a:t>
            </a:r>
          </a:p>
        </p:txBody>
      </p:sp>
      <p:pic>
        <p:nvPicPr>
          <p:cNvPr id="11" name="Рисунок 10" descr="51-aTeYbib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1954650" cy="1954650"/>
          </a:xfrm>
          <a:prstGeom prst="rect">
            <a:avLst/>
          </a:prstGeom>
        </p:spPr>
      </p:pic>
      <p:pic>
        <p:nvPicPr>
          <p:cNvPr id="12" name="Рисунок 11" descr="1366657379_ok_logo_sign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772816"/>
            <a:ext cx="2541662" cy="2541662"/>
          </a:xfrm>
          <a:prstGeom prst="rect">
            <a:avLst/>
          </a:prstGeom>
        </p:spPr>
      </p:pic>
      <p:pic>
        <p:nvPicPr>
          <p:cNvPr id="13" name="Рисунок 12" descr="facebook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4"/>
            <a:ext cx="2232248" cy="2232248"/>
          </a:xfrm>
          <a:prstGeom prst="rect">
            <a:avLst/>
          </a:prstGeom>
        </p:spPr>
      </p:pic>
      <p:pic>
        <p:nvPicPr>
          <p:cNvPr id="14" name="Рисунок 13" descr="Instagram.p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293096"/>
            <a:ext cx="1997968" cy="1997968"/>
          </a:xfrm>
          <a:prstGeom prst="rect">
            <a:avLst/>
          </a:prstGeom>
        </p:spPr>
      </p:pic>
      <p:pic>
        <p:nvPicPr>
          <p:cNvPr id="15" name="Рисунок 14" descr="w445h4451371236205MezhdunarodnylogotipVK5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365104"/>
            <a:ext cx="1961301" cy="1961301"/>
          </a:xfrm>
          <a:prstGeom prst="rect">
            <a:avLst/>
          </a:prstGeom>
        </p:spPr>
      </p:pic>
      <p:pic>
        <p:nvPicPr>
          <p:cNvPr id="16" name="Рисунок 15" descr="whatsapp-yilbasi-rekor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3810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1143000"/>
          </a:xfrm>
        </p:spPr>
        <p:txBody>
          <a:bodyPr/>
          <a:lstStyle/>
          <a:p>
            <a:pPr algn="l">
              <a:buNone/>
            </a:pPr>
            <a:r>
              <a:rPr lang="ru-RU" dirty="0"/>
              <a:t>Преимущества </a:t>
            </a:r>
            <a:r>
              <a:rPr lang="en-US" dirty="0" err="1"/>
              <a:t>WhatsApp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1700808"/>
            <a:ext cx="6840760" cy="3888432"/>
          </a:xfrm>
        </p:spPr>
        <p:txBody>
          <a:bodyPr/>
          <a:lstStyle/>
          <a:p>
            <a:r>
              <a:rPr lang="ru-RU" dirty="0"/>
              <a:t>Моментальный обмен короткими сообщениями</a:t>
            </a:r>
          </a:p>
          <a:p>
            <a:r>
              <a:rPr lang="ru-RU" dirty="0"/>
              <a:t>Возможность передачи фото, видео, аудио</a:t>
            </a:r>
          </a:p>
          <a:p>
            <a:r>
              <a:rPr lang="ru-RU" dirty="0" err="1"/>
              <a:t>Видеозвонки</a:t>
            </a:r>
            <a:endParaRPr lang="ru-RU" dirty="0"/>
          </a:p>
          <a:p>
            <a:r>
              <a:rPr lang="ru-RU" dirty="0"/>
              <a:t>Передача эмоций</a:t>
            </a:r>
          </a:p>
          <a:p>
            <a:r>
              <a:rPr lang="ru-RU" dirty="0"/>
              <a:t>Возможность общаться вне сети сотового оператора, посредством </a:t>
            </a:r>
            <a:r>
              <a:rPr lang="en-US" dirty="0"/>
              <a:t>Wi-Fi</a:t>
            </a:r>
          </a:p>
          <a:p>
            <a:r>
              <a:rPr lang="ru-RU" dirty="0"/>
              <a:t>Возможность работы на компьютере, с помощь браузера </a:t>
            </a:r>
            <a:r>
              <a:rPr lang="en-US" dirty="0"/>
              <a:t>Opera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79566" y="299789"/>
            <a:ext cx="8468898" cy="635167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ИКТ?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6400800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/>
              <a:t>Это технологии, связанные с телекоммуникацией, то есть «общение на расстоянии» посредством всемирной сети Интернет с целью получения максимального объема информации.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5157192"/>
            <a:ext cx="3312368" cy="147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– информационно-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– коммуникационные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 - технологии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2304256"/>
          </a:xfrm>
        </p:spPr>
        <p:txBody>
          <a:bodyPr/>
          <a:lstStyle/>
          <a:p>
            <a:pPr algn="ctr">
              <a:buNone/>
            </a:pPr>
            <a:r>
              <a:rPr lang="ru-RU" sz="3600" dirty="0"/>
              <a:t>Использование ИКТ в образовательном процессе в ДОУ в условиях ФГОС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280920" cy="4266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Требования к педагогам:</a:t>
            </a:r>
          </a:p>
          <a:p>
            <a:r>
              <a:rPr lang="ru-RU" dirty="0"/>
              <a:t>• </a:t>
            </a:r>
            <a:r>
              <a:rPr lang="ru-RU" i="1" dirty="0"/>
              <a:t>Владеть </a:t>
            </a:r>
            <a:r>
              <a:rPr lang="ru-RU" i="1" dirty="0" err="1"/>
              <a:t>ИКТ-компетенциями</a:t>
            </a:r>
            <a:r>
              <a:rPr lang="ru-RU" i="1" dirty="0"/>
              <a:t>, необходимыми и достаточными для планирования, реализации и оценки образовательной работы с детьми раннего и дошкольного возраста</a:t>
            </a:r>
            <a:endParaRPr lang="ru-RU" dirty="0"/>
          </a:p>
          <a:p>
            <a:r>
              <a:rPr lang="ru-RU" i="1" dirty="0"/>
              <a:t>• Выстраивать партнерское взаимодействие с родителями (законными представителями) детей раннего и дошкольного возраста для решения образовательных задач, использовать методы и средства для их психолого-педагогического просвещения.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СРЕДСТВА ИКТ</a:t>
            </a:r>
          </a:p>
        </p:txBody>
      </p:sp>
      <p:pic>
        <p:nvPicPr>
          <p:cNvPr id="6" name="Содержимое 5" descr="img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3018" r="9322" b="7880"/>
          <a:stretch>
            <a:fillRect/>
          </a:stretch>
        </p:blipFill>
        <p:spPr>
          <a:xfrm>
            <a:off x="267951" y="199903"/>
            <a:ext cx="8680795" cy="63974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517776" cy="1143000"/>
          </a:xfrm>
        </p:spPr>
        <p:txBody>
          <a:bodyPr/>
          <a:lstStyle/>
          <a:p>
            <a:pPr>
              <a:buNone/>
            </a:pPr>
            <a:r>
              <a:rPr lang="ru-RU" dirty="0"/>
              <a:t>Дети и ИКТ</a:t>
            </a:r>
          </a:p>
        </p:txBody>
      </p:sp>
      <p:pic>
        <p:nvPicPr>
          <p:cNvPr id="4" name="Содержимое 3" descr="8f797ffc-0c58-43e8-8ef9-84aa7af15a3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7128792" cy="5346594"/>
          </a:xfrm>
        </p:spPr>
      </p:pic>
      <p:pic>
        <p:nvPicPr>
          <p:cNvPr id="6" name="Рисунок 5" descr="46c60ff2-0703-4041-97ca-193889e35d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14754"/>
            <a:ext cx="7524328" cy="5643246"/>
          </a:xfrm>
          <a:prstGeom prst="rect">
            <a:avLst/>
          </a:prstGeom>
        </p:spPr>
      </p:pic>
      <p:pic>
        <p:nvPicPr>
          <p:cNvPr id="5" name="Рисунок 4" descr="051369d5-d1f5-4a60-8745-130ce07271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052736"/>
            <a:ext cx="7440828" cy="5580621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1143000"/>
          </a:xfrm>
        </p:spPr>
        <p:txBody>
          <a:bodyPr/>
          <a:lstStyle/>
          <a:p>
            <a:pPr algn="l">
              <a:buNone/>
            </a:pPr>
            <a:r>
              <a:rPr lang="ru-RU" sz="3600" dirty="0"/>
              <a:t>Видео-презентация «Круговорот воды в природе»:</a:t>
            </a:r>
          </a:p>
        </p:txBody>
      </p:sp>
      <p:pic>
        <p:nvPicPr>
          <p:cNvPr id="4" name="Круговорот воды в природе. Просто  для детей. Презентация для детей. Обучающие презентации (1)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960253" cy="478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5301208"/>
            <a:ext cx="8784976" cy="114300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Видеофильм «Северное сияние»</a:t>
            </a:r>
          </a:p>
        </p:txBody>
      </p:sp>
      <p:pic>
        <p:nvPicPr>
          <p:cNvPr id="4" name="Северное сияние в Мурманске 720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88640"/>
            <a:ext cx="662473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72168"/>
            <a:ext cx="8640959" cy="2081168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/>
              <a:t>Слайд-шоу: Объектовая тренировка «Внимание всем! Пожарная опасность!»</a:t>
            </a:r>
          </a:p>
        </p:txBody>
      </p:sp>
      <p:pic>
        <p:nvPicPr>
          <p:cNvPr id="4" name="68771141_262401220.mp3">
            <a:hlinkClick r:id="" action="ppaction://media"/>
          </p:cNvPr>
          <p:cNvPicPr>
            <a:picLocks noGrp="1" noRot="1" noChangeAspect="1"/>
          </p:cNvPicPr>
          <p:nvPr>
            <p:ph sz="quarter" idx="13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304800" cy="304800"/>
          </a:xfrm>
          <a:prstGeom prst="rect">
            <a:avLst/>
          </a:prstGeom>
        </p:spPr>
      </p:pic>
      <p:pic>
        <p:nvPicPr>
          <p:cNvPr id="5" name="Рисунок 4" descr="20180418_100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60648"/>
            <a:ext cx="7168797" cy="4032448"/>
          </a:xfrm>
          <a:prstGeom prst="rect">
            <a:avLst/>
          </a:prstGeom>
        </p:spPr>
      </p:pic>
      <p:pic>
        <p:nvPicPr>
          <p:cNvPr id="6" name="Рисунок 5" descr="20180418_100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3" y="555144"/>
            <a:ext cx="5877163" cy="3305904"/>
          </a:xfrm>
          <a:prstGeom prst="rect">
            <a:avLst/>
          </a:prstGeom>
        </p:spPr>
      </p:pic>
      <p:pic>
        <p:nvPicPr>
          <p:cNvPr id="7" name="Рисунок 6" descr="20180418_100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32656"/>
            <a:ext cx="6588224" cy="3705876"/>
          </a:xfrm>
          <a:prstGeom prst="rect">
            <a:avLst/>
          </a:prstGeom>
        </p:spPr>
      </p:pic>
      <p:pic>
        <p:nvPicPr>
          <p:cNvPr id="8" name="Рисунок 7" descr="20180418_1009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404664"/>
            <a:ext cx="7272808" cy="4090955"/>
          </a:xfrm>
          <a:prstGeom prst="rect">
            <a:avLst/>
          </a:prstGeom>
        </p:spPr>
      </p:pic>
      <p:pic>
        <p:nvPicPr>
          <p:cNvPr id="9" name="Рисунок 8" descr="20180419_1026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359659"/>
            <a:ext cx="6480720" cy="3645405"/>
          </a:xfrm>
          <a:prstGeom prst="rect">
            <a:avLst/>
          </a:prstGeom>
        </p:spPr>
      </p:pic>
      <p:pic>
        <p:nvPicPr>
          <p:cNvPr id="10" name="Рисунок 9" descr="20180419_1027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476672"/>
            <a:ext cx="6516216" cy="3665373"/>
          </a:xfrm>
          <a:prstGeom prst="rect">
            <a:avLst/>
          </a:prstGeom>
        </p:spPr>
      </p:pic>
      <p:pic>
        <p:nvPicPr>
          <p:cNvPr id="11" name="Рисунок 10" descr="20180419_1034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632" y="548680"/>
            <a:ext cx="6984776" cy="3928937"/>
          </a:xfrm>
          <a:prstGeom prst="rect">
            <a:avLst/>
          </a:prstGeom>
        </p:spPr>
      </p:pic>
      <p:pic>
        <p:nvPicPr>
          <p:cNvPr id="12" name="Рисунок 11" descr="20180419_1041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764704"/>
            <a:ext cx="6336704" cy="3564395"/>
          </a:xfrm>
          <a:prstGeom prst="rect">
            <a:avLst/>
          </a:prstGeom>
        </p:spPr>
      </p:pic>
      <p:pic>
        <p:nvPicPr>
          <p:cNvPr id="13" name="Рисунок 12" descr="IMG-20180418-WA000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632" y="692696"/>
            <a:ext cx="6328702" cy="3559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08912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/>
              <a:t>Пять преимуществ </a:t>
            </a:r>
            <a:r>
              <a:rPr lang="ru-RU" sz="3200" b="1" dirty="0"/>
              <a:t>использования визуальных средств</a:t>
            </a:r>
            <a:r>
              <a:rPr lang="ru-RU" sz="3200" dirty="0"/>
              <a:t>:</a:t>
            </a:r>
          </a:p>
          <a:p>
            <a:pPr>
              <a:buNone/>
            </a:pPr>
            <a:r>
              <a:rPr lang="ru-RU" sz="3200" dirty="0"/>
              <a:t>1. Привлекают и удерживают внимание.</a:t>
            </a:r>
          </a:p>
          <a:p>
            <a:pPr>
              <a:buNone/>
            </a:pPr>
            <a:r>
              <a:rPr lang="ru-RU" sz="3200" dirty="0"/>
              <a:t>2. Иллюстрируют и усиливают устную речь.</a:t>
            </a:r>
          </a:p>
          <a:p>
            <a:pPr>
              <a:buNone/>
            </a:pPr>
            <a:r>
              <a:rPr lang="ru-RU" sz="3200" dirty="0"/>
              <a:t>3. Сводят к минимуму непонимание.</a:t>
            </a:r>
          </a:p>
          <a:p>
            <a:pPr>
              <a:buNone/>
            </a:pPr>
            <a:r>
              <a:rPr lang="ru-RU" sz="3200" dirty="0"/>
              <a:t>4. Усиливают запоминание. </a:t>
            </a:r>
            <a:r>
              <a:rPr lang="ru-RU" sz="3200" u="sng" dirty="0"/>
              <a:t>Конфуций</a:t>
            </a:r>
            <a:r>
              <a:rPr lang="ru-RU" sz="3200" dirty="0"/>
              <a:t>: </a:t>
            </a:r>
            <a:r>
              <a:rPr lang="ru-RU" sz="3200" i="1" dirty="0"/>
              <a:t>«Я слышу – и забываю. Я вижу – и вспоминаю. Я делаю – и постигаю»</a:t>
            </a:r>
            <a:r>
              <a:rPr lang="ru-RU" sz="3200" dirty="0"/>
              <a:t>.</a:t>
            </a:r>
          </a:p>
          <a:p>
            <a:pPr>
              <a:buNone/>
            </a:pPr>
            <a:r>
              <a:rPr lang="ru-RU" sz="3200" dirty="0"/>
              <a:t>5. Повышают профессиональную компетентность педагога.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tf00001176</Template>
  <TotalTime>284</TotalTime>
  <Words>144</Words>
  <Application>Microsoft Office PowerPoint</Application>
  <PresentationFormat>Экран (4:3)</PresentationFormat>
  <Paragraphs>38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Georgia</vt:lpstr>
      <vt:lpstr>Trebuchet MS</vt:lpstr>
      <vt:lpstr>Slipstream</vt:lpstr>
      <vt:lpstr>  ИКТ как форма работы с родителями</vt:lpstr>
      <vt:lpstr>Что такое ИКТ?</vt:lpstr>
      <vt:lpstr>Использование ИКТ в образовательном процессе в ДОУ в условиях ФГОС </vt:lpstr>
      <vt:lpstr>СРЕДСТВА ИКТ</vt:lpstr>
      <vt:lpstr>Дети и ИКТ</vt:lpstr>
      <vt:lpstr>Видео-презентация «Круговорот воды в природе»:</vt:lpstr>
      <vt:lpstr>Видеофильм «Северное сияние»</vt:lpstr>
      <vt:lpstr>Слайд-шоу: Объектовая тренировка «Внимание всем! Пожарная опасность!»</vt:lpstr>
      <vt:lpstr>Презентация PowerPoint</vt:lpstr>
      <vt:lpstr>Презентация PowerPoint</vt:lpstr>
      <vt:lpstr>Общение с родителями на расстоянии:</vt:lpstr>
      <vt:lpstr>Преимущества WhatsApp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Еленка</dc:creator>
  <cp:lastModifiedBy>Иванова Елена</cp:lastModifiedBy>
  <cp:revision>30</cp:revision>
  <dcterms:created xsi:type="dcterms:W3CDTF">2018-04-22T16:28:27Z</dcterms:created>
  <dcterms:modified xsi:type="dcterms:W3CDTF">2024-03-11T16:29:36Z</dcterms:modified>
</cp:coreProperties>
</file>