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dissolv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3499480" cy="29970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Знакомство с творчеством В.Г. </a:t>
            </a:r>
            <a:r>
              <a:rPr lang="ru-RU" dirty="0" err="1" smtClean="0"/>
              <a:t>Сутеева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3861048"/>
            <a:ext cx="7406640" cy="259228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МБДОУ детский сад № 527</a:t>
            </a:r>
          </a:p>
          <a:p>
            <a:r>
              <a:rPr lang="ru-RU" dirty="0" smtClean="0"/>
              <a:t>Старшая группа № 1</a:t>
            </a:r>
          </a:p>
          <a:p>
            <a:r>
              <a:rPr lang="ru-RU" dirty="0" smtClean="0"/>
              <a:t>Воспитатель: Иванова Е.А., </a:t>
            </a:r>
          </a:p>
          <a:p>
            <a:r>
              <a:rPr lang="ru-RU" dirty="0" smtClean="0"/>
              <a:t>1 квалификационная категория</a:t>
            </a:r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 smtClean="0"/>
              <a:t>г. Екатеринбург, 2021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60648"/>
            <a:ext cx="324036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538152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Аппликация по сказке «Мешок яблок»</a:t>
            </a:r>
            <a:endParaRPr lang="ru-RU" dirty="0"/>
          </a:p>
        </p:txBody>
      </p:sp>
      <p:pic>
        <p:nvPicPr>
          <p:cNvPr id="4" name="Содержимое 3" descr="IMG_20210318_1007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5520481" y="1400399"/>
            <a:ext cx="2781300" cy="2085975"/>
          </a:xfrm>
        </p:spPr>
      </p:pic>
      <p:pic>
        <p:nvPicPr>
          <p:cNvPr id="5" name="Рисунок 4" descr="IMG_20210318_1008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052736"/>
            <a:ext cx="3744416" cy="2808312"/>
          </a:xfrm>
          <a:prstGeom prst="rect">
            <a:avLst/>
          </a:prstGeom>
        </p:spPr>
      </p:pic>
      <p:pic>
        <p:nvPicPr>
          <p:cNvPr id="6" name="Рисунок 5" descr="IMG_20210318_0959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27550" y="4377106"/>
            <a:ext cx="2400267" cy="1800200"/>
          </a:xfrm>
          <a:prstGeom prst="rect">
            <a:avLst/>
          </a:prstGeom>
        </p:spPr>
      </p:pic>
      <p:pic>
        <p:nvPicPr>
          <p:cNvPr id="8" name="Рисунок 7" descr="IMG_20210318_1000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2469907" y="4378965"/>
            <a:ext cx="2415142" cy="1811357"/>
          </a:xfrm>
          <a:prstGeom prst="rect">
            <a:avLst/>
          </a:prstGeom>
        </p:spPr>
      </p:pic>
      <p:pic>
        <p:nvPicPr>
          <p:cNvPr id="9" name="Рисунок 8" descr="IMG_20210318_10003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4409982" y="4383106"/>
            <a:ext cx="2448273" cy="1836205"/>
          </a:xfrm>
          <a:prstGeom prst="rect">
            <a:avLst/>
          </a:prstGeom>
        </p:spPr>
      </p:pic>
      <p:pic>
        <p:nvPicPr>
          <p:cNvPr id="10" name="Рисунок 9" descr="IMG_20210318_0959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6424769" y="4384543"/>
            <a:ext cx="2459766" cy="1844825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Просмотр мультфильма «Петух и краски»</a:t>
            </a:r>
            <a:endParaRPr lang="ru-RU" dirty="0"/>
          </a:p>
        </p:txBody>
      </p:sp>
      <p:pic>
        <p:nvPicPr>
          <p:cNvPr id="4" name="Содержимое 3" descr="IMG_20210318_1537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Рисование по сказке «Петух и краски»</a:t>
            </a:r>
            <a:endParaRPr lang="ru-RU" dirty="0"/>
          </a:p>
        </p:txBody>
      </p:sp>
      <p:pic>
        <p:nvPicPr>
          <p:cNvPr id="4" name="Содержимое 3" descr="IMG_20210322_1005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484784"/>
            <a:ext cx="2641600" cy="1981200"/>
          </a:xfrm>
        </p:spPr>
      </p:pic>
      <p:pic>
        <p:nvPicPr>
          <p:cNvPr id="5" name="Рисунок 4" descr="IMG_20210322_1005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052736"/>
            <a:ext cx="3227851" cy="2420888"/>
          </a:xfrm>
          <a:prstGeom prst="rect">
            <a:avLst/>
          </a:prstGeom>
        </p:spPr>
      </p:pic>
      <p:pic>
        <p:nvPicPr>
          <p:cNvPr id="6" name="Рисунок 5" descr="IMG_20210322_1005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4005064"/>
            <a:ext cx="3227851" cy="2420888"/>
          </a:xfrm>
          <a:prstGeom prst="rect">
            <a:avLst/>
          </a:prstGeom>
        </p:spPr>
      </p:pic>
      <p:pic>
        <p:nvPicPr>
          <p:cNvPr id="7" name="Рисунок 6" descr="IMG_20210322_1006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3717032"/>
            <a:ext cx="3611893" cy="270892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10322_1409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427" r="12324"/>
          <a:stretch>
            <a:fillRect/>
          </a:stretch>
        </p:blipFill>
        <p:spPr>
          <a:xfrm>
            <a:off x="1547663" y="103521"/>
            <a:ext cx="6686841" cy="6754479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Театрализованная деятельность</a:t>
            </a:r>
            <a:endParaRPr lang="ru-RU" dirty="0"/>
          </a:p>
        </p:txBody>
      </p:sp>
      <p:pic>
        <p:nvPicPr>
          <p:cNvPr id="4" name="Содержимое 3" descr="IMG_20210325_1551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174273"/>
            <a:ext cx="6765503" cy="5074127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Лепка по сказке «Палочка-выручалочка»</a:t>
            </a:r>
            <a:endParaRPr lang="ru-RU" dirty="0"/>
          </a:p>
        </p:txBody>
      </p:sp>
      <p:pic>
        <p:nvPicPr>
          <p:cNvPr id="4" name="Содержимое 3" descr="IMG_20210326_0945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484784"/>
            <a:ext cx="2545589" cy="1909192"/>
          </a:xfrm>
        </p:spPr>
      </p:pic>
      <p:pic>
        <p:nvPicPr>
          <p:cNvPr id="5" name="Рисунок 4" descr="IMG_20210326_0945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47930" y="1484784"/>
            <a:ext cx="2496277" cy="1872208"/>
          </a:xfrm>
          <a:prstGeom prst="rect">
            <a:avLst/>
          </a:prstGeom>
        </p:spPr>
      </p:pic>
      <p:pic>
        <p:nvPicPr>
          <p:cNvPr id="6" name="Рисунок 5" descr="IMG_20210326_094545.jpg"/>
          <p:cNvPicPr>
            <a:picLocks noChangeAspect="1"/>
          </p:cNvPicPr>
          <p:nvPr/>
        </p:nvPicPr>
        <p:blipFill>
          <a:blip r:embed="rId4" cstate="print"/>
          <a:srcRect r="22749"/>
          <a:stretch>
            <a:fillRect/>
          </a:stretch>
        </p:blipFill>
        <p:spPr>
          <a:xfrm>
            <a:off x="6734401" y="1471528"/>
            <a:ext cx="1942055" cy="1885464"/>
          </a:xfrm>
          <a:prstGeom prst="rect">
            <a:avLst/>
          </a:prstGeom>
        </p:spPr>
      </p:pic>
      <p:pic>
        <p:nvPicPr>
          <p:cNvPr id="7" name="Рисунок 6" descr="IMG_20210326_0945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4149080"/>
            <a:ext cx="2939819" cy="2204864"/>
          </a:xfrm>
          <a:prstGeom prst="rect">
            <a:avLst/>
          </a:prstGeom>
        </p:spPr>
      </p:pic>
      <p:pic>
        <p:nvPicPr>
          <p:cNvPr id="8" name="Рисунок 7" descr="IMG_20210326_094553.jpg"/>
          <p:cNvPicPr>
            <a:picLocks noChangeAspect="1"/>
          </p:cNvPicPr>
          <p:nvPr/>
        </p:nvPicPr>
        <p:blipFill>
          <a:blip r:embed="rId6" cstate="print"/>
          <a:srcRect l="24800" t="16400"/>
          <a:stretch>
            <a:fillRect/>
          </a:stretch>
        </p:blipFill>
        <p:spPr>
          <a:xfrm>
            <a:off x="4788024" y="3645024"/>
            <a:ext cx="3635896" cy="303152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Выставка книг со сказками </a:t>
            </a:r>
            <a:r>
              <a:rPr lang="ru-RU" dirty="0" err="1" smtClean="0"/>
              <a:t>Сутеева</a:t>
            </a:r>
            <a:r>
              <a:rPr lang="ru-RU" dirty="0" smtClean="0"/>
              <a:t> В.Г.</a:t>
            </a:r>
            <a:endParaRPr lang="ru-RU" dirty="0"/>
          </a:p>
        </p:txBody>
      </p:sp>
      <p:pic>
        <p:nvPicPr>
          <p:cNvPr id="4" name="Содержимое 3" descr="IMG_20210318_0851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Просмотр презентации «Творчество В.Г. </a:t>
            </a:r>
            <a:r>
              <a:rPr lang="ru-RU" dirty="0" err="1" smtClean="0"/>
              <a:t>Сутеева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Содержимое 3" descr="IMG_20210318_1532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484784"/>
            <a:ext cx="2833621" cy="2125216"/>
          </a:xfrm>
        </p:spPr>
      </p:pic>
      <p:pic>
        <p:nvPicPr>
          <p:cNvPr id="5" name="Рисунок 4" descr="IMG_20210318_153147.jpg"/>
          <p:cNvPicPr>
            <a:picLocks noChangeAspect="1"/>
          </p:cNvPicPr>
          <p:nvPr/>
        </p:nvPicPr>
        <p:blipFill>
          <a:blip r:embed="rId3" cstate="print"/>
          <a:srcRect l="19869" t="15224" r="21847" b="14129"/>
          <a:stretch>
            <a:fillRect/>
          </a:stretch>
        </p:blipFill>
        <p:spPr>
          <a:xfrm>
            <a:off x="5292080" y="1412776"/>
            <a:ext cx="2563485" cy="2330441"/>
          </a:xfrm>
          <a:prstGeom prst="rect">
            <a:avLst/>
          </a:prstGeom>
        </p:spPr>
      </p:pic>
      <p:pic>
        <p:nvPicPr>
          <p:cNvPr id="6" name="Рисунок 5" descr="IMG_20210318_153323.jpg"/>
          <p:cNvPicPr>
            <a:picLocks noChangeAspect="1"/>
          </p:cNvPicPr>
          <p:nvPr/>
        </p:nvPicPr>
        <p:blipFill>
          <a:blip r:embed="rId4" cstate="print"/>
          <a:srcRect l="6144" t="5462" r="3740"/>
          <a:stretch>
            <a:fillRect/>
          </a:stretch>
        </p:blipFill>
        <p:spPr>
          <a:xfrm>
            <a:off x="1259632" y="4077072"/>
            <a:ext cx="3168352" cy="2492896"/>
          </a:xfrm>
          <a:prstGeom prst="rect">
            <a:avLst/>
          </a:prstGeom>
        </p:spPr>
      </p:pic>
      <p:pic>
        <p:nvPicPr>
          <p:cNvPr id="7" name="Рисунок 6" descr="IMG_20210318_1532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4077072"/>
            <a:ext cx="3323861" cy="249289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92696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Знакомство со сказками, рассматривание иллюстраций, рисунков, созданных самим Владимиром </a:t>
            </a:r>
            <a:r>
              <a:rPr lang="ru-RU" dirty="0" err="1" smtClean="0"/>
              <a:t>Сутеевым</a:t>
            </a:r>
            <a:endParaRPr lang="ru-RU" dirty="0"/>
          </a:p>
        </p:txBody>
      </p:sp>
      <p:pic>
        <p:nvPicPr>
          <p:cNvPr id="4" name="Содержимое 3" descr="IMG_20210318_0853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104835" y="1814510"/>
            <a:ext cx="4158463" cy="5544616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10318_0854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515549" y="716699"/>
            <a:ext cx="4224469" cy="3168352"/>
          </a:xfrm>
        </p:spPr>
      </p:pic>
      <p:pic>
        <p:nvPicPr>
          <p:cNvPr id="5" name="Рисунок 4" descr="IMG_20210318_0854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439335" y="689456"/>
            <a:ext cx="4006531" cy="3004898"/>
          </a:xfrm>
          <a:prstGeom prst="rect">
            <a:avLst/>
          </a:prstGeom>
        </p:spPr>
      </p:pic>
      <p:pic>
        <p:nvPicPr>
          <p:cNvPr id="6" name="Рисунок 5" descr="IMG_20210318_0854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333855" y="3010961"/>
            <a:ext cx="4144516" cy="3108387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Чтение сказок В.Г. </a:t>
            </a:r>
            <a:r>
              <a:rPr lang="ru-RU" dirty="0" err="1" smtClean="0"/>
              <a:t>Сутеева</a:t>
            </a:r>
            <a:endParaRPr lang="ru-RU" dirty="0"/>
          </a:p>
        </p:txBody>
      </p:sp>
      <p:pic>
        <p:nvPicPr>
          <p:cNvPr id="4" name="Содержимое 3" descr="IMG_20210318_090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703" r="31798" b="22500"/>
          <a:stretch>
            <a:fillRect/>
          </a:stretch>
        </p:blipFill>
        <p:spPr>
          <a:xfrm rot="5400000">
            <a:off x="2178704" y="1213784"/>
            <a:ext cx="5328592" cy="5294529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Чтение сказок В.Г. </a:t>
            </a:r>
            <a:r>
              <a:rPr lang="ru-RU" dirty="0" err="1" smtClean="0"/>
              <a:t>Сутеева</a:t>
            </a:r>
            <a:endParaRPr lang="ru-RU" dirty="0"/>
          </a:p>
        </p:txBody>
      </p:sp>
      <p:pic>
        <p:nvPicPr>
          <p:cNvPr id="4" name="Содержимое 3" descr="IMG_20210318_0902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9318"/>
          <a:stretch>
            <a:fillRect/>
          </a:stretch>
        </p:blipFill>
        <p:spPr>
          <a:xfrm>
            <a:off x="4806380" y="1579115"/>
            <a:ext cx="4128070" cy="2497957"/>
          </a:xfrm>
          <a:prstGeom prst="rect">
            <a:avLst/>
          </a:prstGeom>
        </p:spPr>
      </p:pic>
      <p:pic>
        <p:nvPicPr>
          <p:cNvPr id="5" name="Рисунок 4" descr="IMG_20210318_0906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3619" y="1628800"/>
            <a:ext cx="3264363" cy="2448272"/>
          </a:xfrm>
          <a:prstGeom prst="rect">
            <a:avLst/>
          </a:prstGeom>
        </p:spPr>
      </p:pic>
      <p:pic>
        <p:nvPicPr>
          <p:cNvPr id="6" name="Рисунок 5" descr="IMG_20210318_0908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3807042"/>
            <a:ext cx="3960440" cy="297033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Рисование по сказке «Под грибом»</a:t>
            </a:r>
            <a:endParaRPr lang="ru-RU" dirty="0"/>
          </a:p>
        </p:txBody>
      </p:sp>
      <p:pic>
        <p:nvPicPr>
          <p:cNvPr id="4" name="Содержимое 3" descr="IMG_20210316_0934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2078" t="20765" r="30673" b="17736"/>
          <a:stretch>
            <a:fillRect/>
          </a:stretch>
        </p:blipFill>
        <p:spPr>
          <a:xfrm rot="5400000">
            <a:off x="1081368" y="1303008"/>
            <a:ext cx="2876807" cy="2808312"/>
          </a:xfrm>
        </p:spPr>
      </p:pic>
      <p:pic>
        <p:nvPicPr>
          <p:cNvPr id="5" name="Рисунок 4" descr="IMG_20210316_0941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971933" y="1796820"/>
            <a:ext cx="2496278" cy="1872208"/>
          </a:xfrm>
          <a:prstGeom prst="rect">
            <a:avLst/>
          </a:prstGeom>
        </p:spPr>
      </p:pic>
      <p:pic>
        <p:nvPicPr>
          <p:cNvPr id="6" name="Рисунок 5" descr="IMG_20210316_094517.jpg"/>
          <p:cNvPicPr>
            <a:picLocks noChangeAspect="1"/>
          </p:cNvPicPr>
          <p:nvPr/>
        </p:nvPicPr>
        <p:blipFill>
          <a:blip r:embed="rId4" cstate="print"/>
          <a:srcRect r="16982"/>
          <a:stretch>
            <a:fillRect/>
          </a:stretch>
        </p:blipFill>
        <p:spPr>
          <a:xfrm rot="5400000">
            <a:off x="6322504" y="1606489"/>
            <a:ext cx="2520281" cy="2276872"/>
          </a:xfrm>
          <a:prstGeom prst="rect">
            <a:avLst/>
          </a:prstGeom>
        </p:spPr>
      </p:pic>
      <p:pic>
        <p:nvPicPr>
          <p:cNvPr id="7" name="Рисунок 6" descr="IMG_20210316_0950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3" y="4211706"/>
            <a:ext cx="3240360" cy="2430270"/>
          </a:xfrm>
          <a:prstGeom prst="rect">
            <a:avLst/>
          </a:prstGeom>
        </p:spPr>
      </p:pic>
      <p:pic>
        <p:nvPicPr>
          <p:cNvPr id="8" name="Рисунок 7" descr="IMG_20210316_0950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4221088"/>
            <a:ext cx="3240360" cy="243027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10317_0854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552" r="13449"/>
          <a:stretch>
            <a:fillRect/>
          </a:stretch>
        </p:blipFill>
        <p:spPr>
          <a:xfrm>
            <a:off x="1835696" y="107157"/>
            <a:ext cx="6480720" cy="6750844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77</TotalTime>
  <Words>103</Words>
  <Application>Microsoft Office PowerPoint</Application>
  <PresentationFormat>Экран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Знакомство с творчеством В.Г. Сутеева</vt:lpstr>
      <vt:lpstr>Выставка книг со сказками Сутеева В.Г.</vt:lpstr>
      <vt:lpstr>Просмотр презентации «Творчество В.Г. Сутеева»</vt:lpstr>
      <vt:lpstr>Знакомство со сказками, рассматривание иллюстраций, рисунков, созданных самим Владимиром Сутеевым</vt:lpstr>
      <vt:lpstr>Слайд 5</vt:lpstr>
      <vt:lpstr>Чтение сказок В.Г. Сутеева</vt:lpstr>
      <vt:lpstr>Чтение сказок В.Г. Сутеева</vt:lpstr>
      <vt:lpstr>Рисование по сказке «Под грибом»</vt:lpstr>
      <vt:lpstr>Слайд 9</vt:lpstr>
      <vt:lpstr>Аппликация по сказке «Мешок яблок»</vt:lpstr>
      <vt:lpstr>Просмотр мультфильма «Петух и краски»</vt:lpstr>
      <vt:lpstr>Рисование по сказке «Петух и краски»</vt:lpstr>
      <vt:lpstr>Слайд 13</vt:lpstr>
      <vt:lpstr>Театрализованная деятельность</vt:lpstr>
      <vt:lpstr>Лепка по сказке «Палочка-выручалочка»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Еленка</dc:creator>
  <cp:lastModifiedBy>Еленка</cp:lastModifiedBy>
  <cp:revision>9</cp:revision>
  <dcterms:created xsi:type="dcterms:W3CDTF">2021-03-31T15:32:25Z</dcterms:created>
  <dcterms:modified xsi:type="dcterms:W3CDTF">2021-03-31T17:04:22Z</dcterms:modified>
</cp:coreProperties>
</file>