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5" r:id="rId25"/>
    <p:sldId id="278" r:id="rId26"/>
    <p:sldId id="279" r:id="rId27"/>
    <p:sldId id="287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40A1B3-527E-4CE5-BB8D-105B3DE7A96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FDA6B-A32A-4EAC-B1FE-D35FC390BB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40A1B3-527E-4CE5-BB8D-105B3DE7A96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FDA6B-A32A-4EAC-B1FE-D35FC390B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40A1B3-527E-4CE5-BB8D-105B3DE7A96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FDA6B-A32A-4EAC-B1FE-D35FC390B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40A1B3-527E-4CE5-BB8D-105B3DE7A96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FDA6B-A32A-4EAC-B1FE-D35FC390B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40A1B3-527E-4CE5-BB8D-105B3DE7A96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FDA6B-A32A-4EAC-B1FE-D35FC390BB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40A1B3-527E-4CE5-BB8D-105B3DE7A96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FDA6B-A32A-4EAC-B1FE-D35FC390B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40A1B3-527E-4CE5-BB8D-105B3DE7A96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FDA6B-A32A-4EAC-B1FE-D35FC390B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40A1B3-527E-4CE5-BB8D-105B3DE7A96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FDA6B-A32A-4EAC-B1FE-D35FC390B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40A1B3-527E-4CE5-BB8D-105B3DE7A96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FDA6B-A32A-4EAC-B1FE-D35FC390BBC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40A1B3-527E-4CE5-BB8D-105B3DE7A96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FDA6B-A32A-4EAC-B1FE-D35FC390B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40A1B3-527E-4CE5-BB8D-105B3DE7A96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FDA6B-A32A-4EAC-B1FE-D35FC390BB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940A1B3-527E-4CE5-BB8D-105B3DE7A96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8CFDA6B-A32A-4EAC-B1FE-D35FC390BBC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406640" cy="851354"/>
          </a:xfrm>
        </p:spPr>
        <p:txBody>
          <a:bodyPr/>
          <a:lstStyle/>
          <a:p>
            <a:r>
              <a:rPr lang="ru-RU" dirty="0" smtClean="0"/>
              <a:t>Тема: Насекомые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124744"/>
            <a:ext cx="7406640" cy="1752600"/>
          </a:xfrm>
        </p:spPr>
        <p:txBody>
          <a:bodyPr/>
          <a:lstStyle/>
          <a:p>
            <a:r>
              <a:rPr lang="ru-RU" dirty="0" smtClean="0"/>
              <a:t>Автор: воспитатель Иванова Е.А.</a:t>
            </a:r>
          </a:p>
          <a:p>
            <a:r>
              <a:rPr lang="ru-RU" dirty="0" smtClean="0"/>
              <a:t>МБДОУ детский сад № 527</a:t>
            </a:r>
          </a:p>
          <a:p>
            <a:r>
              <a:rPr lang="ru-RU" dirty="0" smtClean="0"/>
              <a:t>Г. Екатеринбург</a:t>
            </a:r>
            <a:endParaRPr lang="ru-RU" dirty="0"/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564904"/>
            <a:ext cx="6477781" cy="39676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Шмель</a:t>
            </a:r>
            <a:endParaRPr lang="ru-RU" dirty="0"/>
          </a:p>
        </p:txBody>
      </p:sp>
      <p:pic>
        <p:nvPicPr>
          <p:cNvPr id="4" name="Содержимое 3" descr="шм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9" y="1571522"/>
            <a:ext cx="6795016" cy="452177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Стрекоза</a:t>
            </a:r>
            <a:endParaRPr lang="ru-RU" dirty="0"/>
          </a:p>
        </p:txBody>
      </p:sp>
      <p:pic>
        <p:nvPicPr>
          <p:cNvPr id="4" name="Содержимое 3" descr="стрекоз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14542"/>
            <a:ext cx="7423185" cy="496678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Божья коровка</a:t>
            </a:r>
            <a:endParaRPr lang="ru-RU" dirty="0"/>
          </a:p>
        </p:txBody>
      </p:sp>
      <p:pic>
        <p:nvPicPr>
          <p:cNvPr id="4" name="Содержимое 3" descr="божья коров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23604"/>
            <a:ext cx="7083441" cy="471370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о насекомых</a:t>
            </a:r>
            <a:endParaRPr lang="ru-RU" dirty="0"/>
          </a:p>
        </p:txBody>
      </p:sp>
      <p:pic>
        <p:nvPicPr>
          <p:cNvPr id="6" name="Содержимое 5" descr="9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2184" y="1447800"/>
            <a:ext cx="6625182" cy="4800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Жук качался на травинке,</a:t>
            </a:r>
            <a:br>
              <a:rPr lang="ru-RU" dirty="0" smtClean="0"/>
            </a:br>
            <a:r>
              <a:rPr lang="ru-RU" dirty="0" smtClean="0"/>
              <a:t>Крылья гладкие на спинке.</a:t>
            </a:r>
            <a:br>
              <a:rPr lang="ru-RU" dirty="0" smtClean="0"/>
            </a:br>
            <a:r>
              <a:rPr lang="ru-RU" dirty="0" smtClean="0"/>
              <a:t>- Всех я знаю на лугу,</a:t>
            </a:r>
            <a:br>
              <a:rPr lang="ru-RU" dirty="0" smtClean="0"/>
            </a:br>
            <a:r>
              <a:rPr lang="ru-RU" dirty="0" smtClean="0"/>
              <a:t>Познакомить вас могу!</a:t>
            </a:r>
            <a:endParaRPr lang="ru-RU" dirty="0"/>
          </a:p>
        </p:txBody>
      </p:sp>
      <p:pic>
        <p:nvPicPr>
          <p:cNvPr id="7" name="Рисунок 6" descr="жук на травинк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447" b="17447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Жук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кузнечик поскакал,</a:t>
            </a:r>
            <a:br>
              <a:rPr lang="ru-RU" dirty="0" smtClean="0"/>
            </a:br>
            <a:r>
              <a:rPr lang="ru-RU" dirty="0" smtClean="0"/>
              <a:t>Все росинки расплескал,</a:t>
            </a:r>
            <a:br>
              <a:rPr lang="ru-RU" dirty="0" smtClean="0"/>
            </a:br>
            <a:r>
              <a:rPr lang="ru-RU" dirty="0" smtClean="0"/>
              <a:t>Виден в зарослях едва –</a:t>
            </a:r>
            <a:br>
              <a:rPr lang="ru-RU" dirty="0" smtClean="0"/>
            </a:br>
            <a:r>
              <a:rPr lang="ru-RU" dirty="0" smtClean="0"/>
              <a:t>Он зеленый, как трава.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кузнечик</a:t>
            </a:r>
            <a:endParaRPr lang="ru-RU" dirty="0"/>
          </a:p>
        </p:txBody>
      </p:sp>
      <p:pic>
        <p:nvPicPr>
          <p:cNvPr id="7" name="Рисунок 6" descr="кузнечик поскакал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420" r="15420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две бабочки летят,</a:t>
            </a:r>
            <a:br>
              <a:rPr lang="ru-RU" dirty="0" smtClean="0"/>
            </a:br>
            <a:r>
              <a:rPr lang="ru-RU" dirty="0" smtClean="0"/>
              <a:t>Рассказать они хотят,</a:t>
            </a:r>
            <a:br>
              <a:rPr lang="ru-RU" dirty="0" smtClean="0"/>
            </a:br>
            <a:r>
              <a:rPr lang="ru-RU" dirty="0" smtClean="0"/>
              <a:t>Что вчера еще в траве</a:t>
            </a:r>
            <a:br>
              <a:rPr lang="ru-RU" dirty="0" smtClean="0"/>
            </a:br>
            <a:r>
              <a:rPr lang="ru-RU" dirty="0" smtClean="0"/>
              <a:t>Жили гусеницы две.</a:t>
            </a:r>
            <a:endParaRPr lang="ru-RU" dirty="0"/>
          </a:p>
        </p:txBody>
      </p:sp>
      <p:pic>
        <p:nvPicPr>
          <p:cNvPr id="5" name="Рисунок 4" descr="две бабочк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0" r="4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Две бабочки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трудяга муравей –</a:t>
            </a:r>
            <a:br>
              <a:rPr lang="ru-RU" dirty="0" smtClean="0"/>
            </a:br>
            <a:r>
              <a:rPr lang="ru-RU" dirty="0" smtClean="0"/>
              <a:t>Всех сильней и здоровей!</a:t>
            </a:r>
            <a:br>
              <a:rPr lang="ru-RU" dirty="0" smtClean="0"/>
            </a:br>
            <a:r>
              <a:rPr lang="ru-RU" dirty="0" smtClean="0"/>
              <a:t>Он строитель и затейник,</a:t>
            </a:r>
            <a:br>
              <a:rPr lang="ru-RU" dirty="0" smtClean="0"/>
            </a:br>
            <a:r>
              <a:rPr lang="ru-RU" dirty="0" smtClean="0"/>
              <a:t>Строит в чаще муравейник.</a:t>
            </a:r>
            <a:endParaRPr lang="ru-RU" dirty="0"/>
          </a:p>
        </p:txBody>
      </p:sp>
      <p:pic>
        <p:nvPicPr>
          <p:cNvPr id="5" name="Рисунок 4" descr="трудяга муравей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309" r="1130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Трудяга муравей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Рядом с речкой -  стрекоза:</a:t>
            </a:r>
            <a:br>
              <a:rPr lang="ru-RU" dirty="0" smtClean="0"/>
            </a:br>
            <a:r>
              <a:rPr lang="ru-RU" dirty="0" smtClean="0"/>
              <a:t>Непоседа, егоза.</a:t>
            </a:r>
            <a:br>
              <a:rPr lang="ru-RU" dirty="0" smtClean="0"/>
            </a:br>
            <a:r>
              <a:rPr lang="ru-RU" dirty="0" smtClean="0"/>
              <a:t>Как веселый вертолет, отправляется в полет.</a:t>
            </a:r>
            <a:endParaRPr lang="ru-RU" dirty="0"/>
          </a:p>
        </p:txBody>
      </p:sp>
      <p:pic>
        <p:nvPicPr>
          <p:cNvPr id="5" name="Рисунок 4" descr="с речкой стрекоз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634" r="1463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Стрекоза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Добродушно спрятав жало,</a:t>
            </a:r>
            <a:br>
              <a:rPr lang="ru-RU" dirty="0" smtClean="0"/>
            </a:br>
            <a:r>
              <a:rPr lang="ru-RU" dirty="0" smtClean="0"/>
              <a:t>На цветке пчела жужжала,</a:t>
            </a:r>
            <a:br>
              <a:rPr lang="ru-RU" dirty="0" smtClean="0"/>
            </a:br>
            <a:r>
              <a:rPr lang="ru-RU" dirty="0" smtClean="0"/>
              <a:t>В шубку теплую одета.</a:t>
            </a:r>
            <a:br>
              <a:rPr lang="ru-RU" dirty="0" smtClean="0"/>
            </a:br>
            <a:r>
              <a:rPr lang="ru-RU" dirty="0" smtClean="0"/>
              <a:t>Ей не жарко, хоть и лето.</a:t>
            </a:r>
            <a:endParaRPr lang="ru-RU" dirty="0"/>
          </a:p>
        </p:txBody>
      </p:sp>
      <p:pic>
        <p:nvPicPr>
          <p:cNvPr id="5" name="Рисунок 4" descr="пчела на цветк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705" r="1070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пчела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pring-2315331_960_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91245"/>
            <a:ext cx="8785733" cy="58571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548680"/>
            <a:ext cx="749808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теплую погоду весной все оживает, пробуждается от спячки. Проснулись и разные насекомые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у божьей у коровки</a:t>
            </a:r>
            <a:br>
              <a:rPr lang="ru-RU" dirty="0" smtClean="0"/>
            </a:br>
            <a:r>
              <a:rPr lang="ru-RU" dirty="0" smtClean="0"/>
              <a:t>Крылья – пестрые обновки.</a:t>
            </a:r>
            <a:br>
              <a:rPr lang="ru-RU" dirty="0" smtClean="0"/>
            </a:br>
            <a:r>
              <a:rPr lang="ru-RU" dirty="0" smtClean="0"/>
              <a:t>Гладкие, атласные,</a:t>
            </a:r>
            <a:br>
              <a:rPr lang="ru-RU" dirty="0" smtClean="0"/>
            </a:br>
            <a:r>
              <a:rPr lang="ru-RU" dirty="0" smtClean="0"/>
              <a:t>Яркие да красные.</a:t>
            </a:r>
            <a:endParaRPr lang="ru-RU" dirty="0"/>
          </a:p>
        </p:txBody>
      </p:sp>
      <p:pic>
        <p:nvPicPr>
          <p:cNvPr id="5" name="Рисунок 4" descr="божья коровка лети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293" r="629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Божья коровка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У всех насекомых 6 ног, есть голова, брюшко, на голове усики, у некоторых насекомых есть крылья</a:t>
            </a:r>
            <a:endParaRPr lang="ru-RU" sz="3600" dirty="0"/>
          </a:p>
        </p:txBody>
      </p:sp>
      <p:pic>
        <p:nvPicPr>
          <p:cNvPr id="7" name="Содержимое 6" descr="строение насекомог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769398"/>
            <a:ext cx="5972001" cy="447900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живут насекомые?</a:t>
            </a:r>
            <a:endParaRPr lang="ru-RU" dirty="0"/>
          </a:p>
        </p:txBody>
      </p:sp>
      <p:pic>
        <p:nvPicPr>
          <p:cNvPr id="4" name="Содержимое 3" descr="насекомы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Пчелы живу в ульях</a:t>
            </a:r>
            <a:endParaRPr lang="ru-RU" dirty="0"/>
          </a:p>
        </p:txBody>
      </p:sp>
      <p:pic>
        <p:nvPicPr>
          <p:cNvPr id="4" name="Содержимое 3" descr="улей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0977" y="1447800"/>
            <a:ext cx="4767596" cy="4800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Осы живут осиных гнездах</a:t>
            </a:r>
            <a:endParaRPr lang="ru-RU" dirty="0"/>
          </a:p>
        </p:txBody>
      </p:sp>
      <p:pic>
        <p:nvPicPr>
          <p:cNvPr id="4" name="Содержимое 3" descr="осинное гнезд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Муравьи в муравейнике</a:t>
            </a:r>
            <a:endParaRPr lang="ru-RU" dirty="0"/>
          </a:p>
        </p:txBody>
      </p:sp>
      <p:pic>
        <p:nvPicPr>
          <p:cNvPr id="4" name="Содержимое 3" descr="муравей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Шмели в земле – в норках</a:t>
            </a:r>
            <a:endParaRPr lang="ru-RU" dirty="0"/>
          </a:p>
        </p:txBody>
      </p:sp>
      <p:pic>
        <p:nvPicPr>
          <p:cNvPr id="4" name="Содержимое 3" descr="шмель нор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3444" y="1447800"/>
            <a:ext cx="7202661" cy="48006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Польза насекомых</a:t>
            </a: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0993"/>
            <a:ext cx="7204054" cy="403427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Пчелы полезны людям тем, что они дают мед, воск</a:t>
            </a:r>
            <a:endParaRPr lang="ru-RU" dirty="0"/>
          </a:p>
        </p:txBody>
      </p:sp>
      <p:pic>
        <p:nvPicPr>
          <p:cNvPr id="4" name="Содержимое 3" descr="пчела и ме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Муравьи и божьи коровки уничтожают вредных насекомых</a:t>
            </a:r>
            <a:endParaRPr lang="ru-RU" dirty="0"/>
          </a:p>
        </p:txBody>
      </p:sp>
      <p:pic>
        <p:nvPicPr>
          <p:cNvPr id="4" name="Содержимое 3" descr="муравьи и коров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82116"/>
            <a:ext cx="7056784" cy="510612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928" y="548680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Посмотрите, какие бывают насекомые. Назовите их.</a:t>
            </a:r>
            <a:br>
              <a:rPr lang="ru-RU" dirty="0" smtClean="0"/>
            </a:br>
            <a:r>
              <a:rPr lang="ru-RU" dirty="0" smtClean="0"/>
              <a:t>Комар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ома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6441" y="1759110"/>
            <a:ext cx="6729975" cy="4489289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Бабочки и пчелы опыляют растения</a:t>
            </a:r>
            <a:endParaRPr lang="ru-RU" dirty="0"/>
          </a:p>
        </p:txBody>
      </p:sp>
      <p:pic>
        <p:nvPicPr>
          <p:cNvPr id="4" name="Содержимое 3" descr="бабочки опыляю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3446" y="1447800"/>
            <a:ext cx="7202658" cy="48006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Насекомые нужны животным и птицам</a:t>
            </a:r>
            <a:endParaRPr lang="ru-RU" dirty="0"/>
          </a:p>
        </p:txBody>
      </p:sp>
      <p:pic>
        <p:nvPicPr>
          <p:cNvPr id="4" name="Содержимое 3" descr="лягушка съела кузне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6264" y="1447800"/>
            <a:ext cx="7197022" cy="48006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Насекомые являются пищей животных и птиц</a:t>
            </a:r>
            <a:endParaRPr lang="ru-RU" dirty="0"/>
          </a:p>
        </p:txBody>
      </p:sp>
      <p:pic>
        <p:nvPicPr>
          <p:cNvPr id="4" name="Содержимое 3" descr="птица ест стрекоз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502470"/>
            <a:ext cx="7499350" cy="46912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Муравей</a:t>
            </a:r>
            <a:endParaRPr lang="ru-RU" dirty="0"/>
          </a:p>
        </p:txBody>
      </p:sp>
      <p:pic>
        <p:nvPicPr>
          <p:cNvPr id="4" name="Содержимое 3" descr="мурав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1" y="1231650"/>
            <a:ext cx="7259622" cy="543770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Кузнечик</a:t>
            </a:r>
            <a:endParaRPr lang="ru-RU" dirty="0"/>
          </a:p>
        </p:txBody>
      </p:sp>
      <p:pic>
        <p:nvPicPr>
          <p:cNvPr id="4" name="Содержимое 3" descr="кузнеч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80229"/>
            <a:ext cx="7652191" cy="52010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Бабочка</a:t>
            </a:r>
            <a:endParaRPr lang="ru-RU" dirty="0"/>
          </a:p>
        </p:txBody>
      </p:sp>
      <p:pic>
        <p:nvPicPr>
          <p:cNvPr id="4" name="Содержимое 3" descr="бабо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5406" y="1628800"/>
            <a:ext cx="7809082" cy="431815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Жук</a:t>
            </a:r>
            <a:endParaRPr lang="ru-RU" dirty="0"/>
          </a:p>
        </p:txBody>
      </p:sp>
      <p:pic>
        <p:nvPicPr>
          <p:cNvPr id="4" name="Содержимое 3" descr="жу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28467"/>
            <a:ext cx="7307838" cy="485286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Пчела</a:t>
            </a:r>
            <a:endParaRPr lang="ru-RU" dirty="0"/>
          </a:p>
        </p:txBody>
      </p:sp>
      <p:pic>
        <p:nvPicPr>
          <p:cNvPr id="4" name="Содержимое 3" descr="пче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4753" y="1447800"/>
            <a:ext cx="7440044" cy="4800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Оса</a:t>
            </a:r>
            <a:endParaRPr lang="ru-RU" dirty="0"/>
          </a:p>
        </p:txBody>
      </p:sp>
      <p:pic>
        <p:nvPicPr>
          <p:cNvPr id="4" name="Содержимое 3" descr="о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571522"/>
            <a:ext cx="7011433" cy="466579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117</TotalTime>
  <Words>174</Words>
  <Application>Microsoft Office PowerPoint</Application>
  <PresentationFormat>Экран (4:3)</PresentationFormat>
  <Paragraphs>42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Тема: Насекомые</vt:lpstr>
      <vt:lpstr>В теплую погоду весной все оживает, пробуждается от спячки. Проснулись и разные насекомые</vt:lpstr>
      <vt:lpstr>Посмотрите, какие бывают насекомые. Назовите их. Комар </vt:lpstr>
      <vt:lpstr>Муравей</vt:lpstr>
      <vt:lpstr>Кузнечик</vt:lpstr>
      <vt:lpstr>Бабочка</vt:lpstr>
      <vt:lpstr>Жук</vt:lpstr>
      <vt:lpstr>Пчела</vt:lpstr>
      <vt:lpstr>Оса</vt:lpstr>
      <vt:lpstr>Шмель</vt:lpstr>
      <vt:lpstr>Стрекоза</vt:lpstr>
      <vt:lpstr>Божья коровка</vt:lpstr>
      <vt:lpstr>Стихи о насекомых</vt:lpstr>
      <vt:lpstr>Жук качался на травинке, Крылья гладкие на спинке. - Всех я знаю на лугу, Познакомить вас могу!</vt:lpstr>
      <vt:lpstr>Вот кузнечик поскакал, Все росинки расплескал, Виден в зарослях едва – Он зеленый, как трава.</vt:lpstr>
      <vt:lpstr>Вот две бабочки летят, Рассказать они хотят, Что вчера еще в траве Жили гусеницы две.</vt:lpstr>
      <vt:lpstr>Вот трудяга муравей – Всех сильней и здоровей! Он строитель и затейник, Строит в чаще муравейник.</vt:lpstr>
      <vt:lpstr>Рядом с речкой -  стрекоза: Непоседа, егоза. Как веселый вертолет, отправляется в полет.</vt:lpstr>
      <vt:lpstr>Добродушно спрятав жало, На цветке пчела жужжала, В шубку теплую одета. Ей не жарко, хоть и лето.</vt:lpstr>
      <vt:lpstr>Как у божьей у коровки Крылья – пестрые обновки. Гладкие, атласные, Яркие да красные.</vt:lpstr>
      <vt:lpstr>У всех насекомых 6 ног, есть голова, брюшко, на голове усики, у некоторых насекомых есть крылья</vt:lpstr>
      <vt:lpstr>Где живут насекомые?</vt:lpstr>
      <vt:lpstr>Пчелы живу в ульях</vt:lpstr>
      <vt:lpstr>Осы живут осиных гнездах</vt:lpstr>
      <vt:lpstr>Муравьи в муравейнике</vt:lpstr>
      <vt:lpstr>Шмели в земле – в норках</vt:lpstr>
      <vt:lpstr>Польза насекомых</vt:lpstr>
      <vt:lpstr>Пчелы полезны людям тем, что они дают мед, воск</vt:lpstr>
      <vt:lpstr>Муравьи и божьи коровки уничтожают вредных насекомых</vt:lpstr>
      <vt:lpstr>Бабочки и пчелы опыляют растения</vt:lpstr>
      <vt:lpstr>Насекомые нужны животным и птицам</vt:lpstr>
      <vt:lpstr>Насекомые являются пищей животных и птиц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Еленка</dc:creator>
  <cp:lastModifiedBy>Еленка</cp:lastModifiedBy>
  <cp:revision>10</cp:revision>
  <dcterms:created xsi:type="dcterms:W3CDTF">2020-04-07T11:21:07Z</dcterms:created>
  <dcterms:modified xsi:type="dcterms:W3CDTF">2020-04-07T13:18:11Z</dcterms:modified>
</cp:coreProperties>
</file>